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11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2023-09-12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0" y="3703289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400" dirty="0">
              <a:solidFill>
                <a:schemeClr val="tx2">
                  <a:lumMod val="50000"/>
                </a:schemeClr>
              </a:solidFill>
              <a:latin typeface="Quicksand" pitchFamily="2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0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1776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319588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 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 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-2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-3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 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00377"/>
            <a:ext cx="43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Segmentation of Spinal Muscles From Upright Open MRI Using a Multiscale Pyramid 2D Convolutional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DEC83-87B9-E672-1F8A-3F6A06998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47" r="925" b="17478"/>
          <a:stretch/>
        </p:blipFill>
        <p:spPr>
          <a:xfrm>
            <a:off x="-2" y="0"/>
            <a:ext cx="4319587" cy="3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97977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Medical Imaging Resolution Enhancement using Super Resolution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687370-19EB-17AA-9D85-7AA8794FC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65" t="11641" r="26497" b="4986"/>
          <a:stretch/>
        </p:blipFill>
        <p:spPr bwMode="auto">
          <a:xfrm>
            <a:off x="1317438" y="607952"/>
            <a:ext cx="3002150" cy="29916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2259B5D-A8B8-8213-A219-C99B054E3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" t="11312" r="77584" b="4471"/>
          <a:stretch/>
        </p:blipFill>
        <p:spPr bwMode="auto">
          <a:xfrm>
            <a:off x="0" y="1"/>
            <a:ext cx="1317438" cy="13078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 Grunge Arrow (PNG Transparent) | OnlyGFX.com">
            <a:extLst>
              <a:ext uri="{FF2B5EF4-FFF2-40B4-BE49-F238E27FC236}">
                <a16:creationId xmlns:a16="http://schemas.microsoft.com/office/drawing/2014/main" id="{72E72611-379D-0625-3B9B-A9EFABA5A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5504" flipV="1">
            <a:off x="288366" y="1427983"/>
            <a:ext cx="1009287" cy="15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20 Grunge Arrow (PNG Transparent) | OnlyGFX.com">
            <a:extLst>
              <a:ext uri="{FF2B5EF4-FFF2-40B4-BE49-F238E27FC236}">
                <a16:creationId xmlns:a16="http://schemas.microsoft.com/office/drawing/2014/main" id="{85BA418C-B09F-4B56-82CC-47C393CA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64170" flipH="1" flipV="1">
            <a:off x="2022661" y="-526632"/>
            <a:ext cx="577478" cy="17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39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97977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Landmark Detection using Convolutional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BDA225-AF49-F8F2-F580-E57BBDF91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21"/>
          <a:stretch/>
        </p:blipFill>
        <p:spPr>
          <a:xfrm rot="5400000">
            <a:off x="-720293" y="720293"/>
            <a:ext cx="3599586" cy="215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FFD340-CE25-7AB8-7C29-C0FDB5268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99"/>
          <a:stretch/>
        </p:blipFill>
        <p:spPr>
          <a:xfrm rot="5400000">
            <a:off x="1439898" y="719896"/>
            <a:ext cx="3599586" cy="2159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858A0F-B0F5-73E8-F941-4B6FA06B68A9}"/>
              </a:ext>
            </a:extLst>
          </p:cNvPr>
          <p:cNvSpPr txBox="1"/>
          <p:nvPr/>
        </p:nvSpPr>
        <p:spPr>
          <a:xfrm>
            <a:off x="189217" y="48513"/>
            <a:ext cx="17805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Ground Truth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F34046-F59A-8388-2C73-249075B0DA9D}"/>
              </a:ext>
            </a:extLst>
          </p:cNvPr>
          <p:cNvSpPr txBox="1"/>
          <p:nvPr/>
        </p:nvSpPr>
        <p:spPr>
          <a:xfrm>
            <a:off x="2348217" y="48513"/>
            <a:ext cx="178056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+mj-lt"/>
                <a:cs typeface="Arial" panose="020B0604020202020204" pitchFamily="34" charset="0"/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9964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echnology Images - Free Download on Freepik">
            <a:extLst>
              <a:ext uri="{FF2B5EF4-FFF2-40B4-BE49-F238E27FC236}">
                <a16:creationId xmlns:a16="http://schemas.microsoft.com/office/drawing/2014/main" id="{54D07989-BCCB-278B-6932-3895B6557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9588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97977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Running the Llama 2 Large Language Model Locally in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Jupyter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Notebook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BD5F0-AD39-4D22-78EC-CCC6BAE22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5" y="2635"/>
            <a:ext cx="293243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0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-1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0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-1" y="3705672"/>
            <a:ext cx="431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-2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0" y="370326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2547</TotalTime>
  <Words>305</Words>
  <Application>Microsoft Office PowerPoint</Application>
  <PresentationFormat>Custom</PresentationFormat>
  <Paragraphs>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125</cp:revision>
  <dcterms:created xsi:type="dcterms:W3CDTF">2019-04-02T00:55:04Z</dcterms:created>
  <dcterms:modified xsi:type="dcterms:W3CDTF">2023-09-13T06:15:28Z</dcterms:modified>
</cp:coreProperties>
</file>